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2566"/>
    <a:srgbClr val="C896DA"/>
    <a:srgbClr val="F40AB1"/>
    <a:srgbClr val="4533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4C0AEB9E-FC4C-EB13-1D63-088A47F4B6D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CF3A8C6-A25E-D799-BDF1-03C319CD51B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F75FEED-1E9E-F44D-B1C9-5288F42D554A}" type="datetimeFigureOut">
              <a:rPr lang="pt-BR"/>
              <a:pPr>
                <a:defRPr/>
              </a:pPr>
              <a:t>13/07/2023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0CCF928-4812-33E8-546A-BF2F3E5833F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51D9273-9D9D-6512-E10B-428D935B6E4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ECB2B7F-D23A-D241-AF59-2676303B52B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E227F406-5B4D-3040-F196-797025C328D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B46374A-A743-FF7D-93E6-2BCFA25A126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240C922-EDC9-D845-BA8A-CC02580DB7D5}" type="datetimeFigureOut">
              <a:rPr lang="pt-BR"/>
              <a:pPr>
                <a:defRPr/>
              </a:pPr>
              <a:t>13/07/2023</a:t>
            </a:fld>
            <a:endParaRPr lang="pt-BR"/>
          </a:p>
        </p:txBody>
      </p:sp>
      <p:sp>
        <p:nvSpPr>
          <p:cNvPr id="4" name="Espaço Reservado para Imagem de Slide 3">
            <a:extLst>
              <a:ext uri="{FF2B5EF4-FFF2-40B4-BE49-F238E27FC236}">
                <a16:creationId xmlns:a16="http://schemas.microsoft.com/office/drawing/2014/main" id="{6CF5292E-3AD4-041C-A066-30509D599D3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>
            <a:extLst>
              <a:ext uri="{FF2B5EF4-FFF2-40B4-BE49-F238E27FC236}">
                <a16:creationId xmlns:a16="http://schemas.microsoft.com/office/drawing/2014/main" id="{7871F34B-CFAA-C664-6993-B3198A39A7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/>
              <a:t>Clique para editar 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710D19C-5E91-F3A6-4767-AA21D5CD993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55FF7F8-FB5E-914C-4EC8-62E07C87BD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985F368-4E4B-B940-9F8B-F6A8B91D123F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a">
    <p:bg>
      <p:bgPr>
        <a:blipFill dpi="0" rotWithShape="0">
          <a:blip r:embed="rId2">
            <a:alphaModFix amt="2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524000" y="1741715"/>
            <a:ext cx="9144000" cy="636134"/>
          </a:xfrm>
        </p:spPr>
        <p:txBody>
          <a:bodyPr anchor="b">
            <a:normAutofit/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lang="pt-BR" sz="3200" b="1" u="none" kern="1200">
                <a:solidFill>
                  <a:srgbClr val="00B0F0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r>
              <a:rPr lang="en-US" dirty="0"/>
              <a:t>Click to edit Master title style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2513467"/>
            <a:ext cx="9144000" cy="461962"/>
          </a:xfrm>
        </p:spPr>
        <p:txBody>
          <a:bodyPr>
            <a:normAutofit/>
          </a:bodyPr>
          <a:lstStyle>
            <a:lvl1pPr marL="0" indent="0" algn="r">
              <a:buNone/>
              <a:defRPr lang="pt-BR" sz="2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pt-BR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B3789C28-BD2C-D760-2BBB-93663451E567}"/>
              </a:ext>
            </a:extLst>
          </p:cNvPr>
          <p:cNvSpPr/>
          <p:nvPr userDrawn="1"/>
        </p:nvSpPr>
        <p:spPr>
          <a:xfrm>
            <a:off x="10289894" y="5810491"/>
            <a:ext cx="1608881" cy="8679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Espaço Reservado para Texto 11"/>
          <p:cNvSpPr>
            <a:spLocks noGrp="1"/>
          </p:cNvSpPr>
          <p:nvPr>
            <p:ph type="body" sz="quarter" idx="11"/>
          </p:nvPr>
        </p:nvSpPr>
        <p:spPr>
          <a:xfrm>
            <a:off x="6200775" y="6393846"/>
            <a:ext cx="4467225" cy="335304"/>
          </a:xfrm>
        </p:spPr>
        <p:txBody>
          <a:bodyPr>
            <a:noAutofit/>
          </a:bodyPr>
          <a:lstStyle>
            <a:lvl1pPr marL="0" indent="0" algn="r">
              <a:buNone/>
              <a:defRPr lang="pt-BR" sz="1800" kern="1200" baseline="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0"/>
          </p:nvPr>
        </p:nvSpPr>
        <p:spPr>
          <a:xfrm>
            <a:off x="6200775" y="5987670"/>
            <a:ext cx="4467225" cy="335304"/>
          </a:xfrm>
        </p:spPr>
        <p:txBody>
          <a:bodyPr>
            <a:normAutofit/>
          </a:bodyPr>
          <a:lstStyle>
            <a:lvl1pPr marL="0" indent="0" algn="r">
              <a:buNone/>
              <a:defRPr lang="pt-BR" sz="1800" b="1" kern="1200" dirty="0">
                <a:solidFill>
                  <a:srgbClr val="4D4D4D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" name="Text Box 15">
            <a:extLst>
              <a:ext uri="{FF2B5EF4-FFF2-40B4-BE49-F238E27FC236}">
                <a16:creationId xmlns:a16="http://schemas.microsoft.com/office/drawing/2014/main" id="{1F51135E-9A6F-4B97-409F-7E3309C0AE5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743200" y="931784"/>
            <a:ext cx="6705600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lnSpc>
                <a:spcPct val="13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lnSpc>
                <a:spcPct val="13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lnSpc>
                <a:spcPct val="13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lnSpc>
                <a:spcPct val="13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2000" b="1" dirty="0">
                <a:solidFill>
                  <a:schemeClr val="tx1"/>
                </a:solidFill>
                <a:latin typeface="+mj-lt"/>
              </a:rPr>
              <a:t>Universidade Federal do Rio de Janeiro - UFRJ</a:t>
            </a:r>
          </a:p>
        </p:txBody>
      </p:sp>
      <p:pic>
        <p:nvPicPr>
          <p:cNvPr id="10" name="Picture 2" descr="Logo -  IMA">
            <a:extLst>
              <a:ext uri="{FF2B5EF4-FFF2-40B4-BE49-F238E27FC236}">
                <a16:creationId xmlns:a16="http://schemas.microsoft.com/office/drawing/2014/main" id="{CDD8CD1F-5B4D-73D6-8CD4-06EBF631FC10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68" t="13831" r="8915" b="7246"/>
          <a:stretch/>
        </p:blipFill>
        <p:spPr bwMode="auto">
          <a:xfrm>
            <a:off x="5104144" y="56908"/>
            <a:ext cx="1983712" cy="804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id="{C4F661FF-D7D6-D0A1-E48B-AE7318208E66}"/>
              </a:ext>
            </a:extLst>
          </p:cNvPr>
          <p:cNvSpPr/>
          <p:nvPr userDrawn="1"/>
        </p:nvSpPr>
        <p:spPr>
          <a:xfrm>
            <a:off x="2371725" y="702678"/>
            <a:ext cx="7448550" cy="3714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pt-BR" b="1" dirty="0">
                <a:solidFill>
                  <a:srgbClr val="178FB9"/>
                </a:solidFill>
                <a:latin typeface="+mj-lt"/>
              </a:rPr>
              <a:t>Instituto de Macromoléculas Professora Eloisa Mano - IMA</a:t>
            </a:r>
          </a:p>
        </p:txBody>
      </p:sp>
    </p:spTree>
    <p:extLst>
      <p:ext uri="{BB962C8B-B14F-4D97-AF65-F5344CB8AC3E}">
        <p14:creationId xmlns:p14="http://schemas.microsoft.com/office/powerpoint/2010/main" val="3063446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rp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 dirty="0"/>
          </a:p>
        </p:txBody>
      </p:sp>
      <p:pic>
        <p:nvPicPr>
          <p:cNvPr id="5" name="Picture 2" descr="Logo -  IMA">
            <a:extLst>
              <a:ext uri="{FF2B5EF4-FFF2-40B4-BE49-F238E27FC236}">
                <a16:creationId xmlns:a16="http://schemas.microsoft.com/office/drawing/2014/main" id="{1115DF6C-1A38-C7BA-20BD-2C610731EECE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68" r="8915" b="7246"/>
          <a:stretch/>
        </p:blipFill>
        <p:spPr bwMode="auto">
          <a:xfrm>
            <a:off x="10129117" y="5731347"/>
            <a:ext cx="1983712" cy="944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3463" y="889348"/>
            <a:ext cx="11265074" cy="4897677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Rodapé 6">
            <a:extLst>
              <a:ext uri="{FF2B5EF4-FFF2-40B4-BE49-F238E27FC236}">
                <a16:creationId xmlns:a16="http://schemas.microsoft.com/office/drawing/2014/main" id="{0CE489B1-2174-C228-A6FD-EA0BE2DC9D2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99971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parador de Te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1524000" y="4372175"/>
            <a:ext cx="9144000" cy="636134"/>
          </a:xfrm>
        </p:spPr>
        <p:txBody>
          <a:bodyPr anchor="b">
            <a:normAutofit/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lang="pt-BR" sz="3200" b="1" kern="1200">
                <a:solidFill>
                  <a:srgbClr val="00B0F0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pt-BR" dirty="0"/>
          </a:p>
        </p:txBody>
      </p:sp>
      <p:sp>
        <p:nvSpPr>
          <p:cNvPr id="8" name="Subtítulo 2"/>
          <p:cNvSpPr>
            <a:spLocks noGrp="1"/>
          </p:cNvSpPr>
          <p:nvPr>
            <p:ph type="subTitle" idx="1"/>
          </p:nvPr>
        </p:nvSpPr>
        <p:spPr>
          <a:xfrm>
            <a:off x="1524000" y="5143927"/>
            <a:ext cx="9144000" cy="461962"/>
          </a:xfrm>
        </p:spPr>
        <p:txBody>
          <a:bodyPr>
            <a:normAutofit/>
          </a:bodyPr>
          <a:lstStyle>
            <a:lvl1pPr marL="0" indent="0" algn="r">
              <a:buNone/>
              <a:defRPr lang="pt-BR" sz="2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pt-BR" dirty="0"/>
          </a:p>
        </p:txBody>
      </p:sp>
      <p:sp>
        <p:nvSpPr>
          <p:cNvPr id="2" name="Espaço Reservado para Rodapé 6">
            <a:extLst>
              <a:ext uri="{FF2B5EF4-FFF2-40B4-BE49-F238E27FC236}">
                <a16:creationId xmlns:a16="http://schemas.microsoft.com/office/drawing/2014/main" id="{14C0F1B2-EEB4-81EE-F66E-7E9A391319C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pic>
        <p:nvPicPr>
          <p:cNvPr id="3" name="Picture 2" descr="Logo -  IMA">
            <a:extLst>
              <a:ext uri="{FF2B5EF4-FFF2-40B4-BE49-F238E27FC236}">
                <a16:creationId xmlns:a16="http://schemas.microsoft.com/office/drawing/2014/main" id="{ECFA66DA-81A7-147B-F4BD-AA90B800338B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68" r="8915" b="7246"/>
          <a:stretch/>
        </p:blipFill>
        <p:spPr bwMode="auto">
          <a:xfrm>
            <a:off x="10129117" y="5731347"/>
            <a:ext cx="1983712" cy="944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566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63463" y="889348"/>
            <a:ext cx="5556337" cy="4897677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pic>
        <p:nvPicPr>
          <p:cNvPr id="6" name="Picture 2" descr="Logo -  IMA">
            <a:extLst>
              <a:ext uri="{FF2B5EF4-FFF2-40B4-BE49-F238E27FC236}">
                <a16:creationId xmlns:a16="http://schemas.microsoft.com/office/drawing/2014/main" id="{C007154B-D15A-5A8B-9C8B-A285D7530E05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68" r="8915" b="7246"/>
          <a:stretch/>
        </p:blipFill>
        <p:spPr bwMode="auto">
          <a:xfrm>
            <a:off x="10129117" y="5731347"/>
            <a:ext cx="1983712" cy="944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199" y="889348"/>
            <a:ext cx="5556337" cy="4897677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Rodapé 6">
            <a:extLst>
              <a:ext uri="{FF2B5EF4-FFF2-40B4-BE49-F238E27FC236}">
                <a16:creationId xmlns:a16="http://schemas.microsoft.com/office/drawing/2014/main" id="{AD5D7B25-1AFF-247E-C997-481F35F401D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68794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Colunas com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63463" y="857251"/>
            <a:ext cx="55563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857251"/>
            <a:ext cx="555633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10" name="Título 1"/>
          <p:cNvSpPr>
            <a:spLocks noGrp="1"/>
          </p:cNvSpPr>
          <p:nvPr>
            <p:ph type="title"/>
          </p:nvPr>
        </p:nvSpPr>
        <p:spPr>
          <a:xfrm>
            <a:off x="0" y="227339"/>
            <a:ext cx="12192000" cy="4490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 dirty="0"/>
          </a:p>
        </p:txBody>
      </p:sp>
      <p:sp>
        <p:nvSpPr>
          <p:cNvPr id="11" name="Espaço Reservado para Conteúdo 2"/>
          <p:cNvSpPr>
            <a:spLocks noGrp="1"/>
          </p:cNvSpPr>
          <p:nvPr>
            <p:ph sz="half" idx="10"/>
          </p:nvPr>
        </p:nvSpPr>
        <p:spPr>
          <a:xfrm>
            <a:off x="463463" y="1681163"/>
            <a:ext cx="5556337" cy="4105862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 dirty="0"/>
          </a:p>
        </p:txBody>
      </p:sp>
      <p:pic>
        <p:nvPicPr>
          <p:cNvPr id="4" name="Picture 2" descr="Logo -  IMA">
            <a:extLst>
              <a:ext uri="{FF2B5EF4-FFF2-40B4-BE49-F238E27FC236}">
                <a16:creationId xmlns:a16="http://schemas.microsoft.com/office/drawing/2014/main" id="{16498A4B-2A42-C378-5A2F-C297E4F7C858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68" r="8915" b="7246"/>
          <a:stretch/>
        </p:blipFill>
        <p:spPr bwMode="auto">
          <a:xfrm>
            <a:off x="10129117" y="5731347"/>
            <a:ext cx="1983712" cy="944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199" y="1681163"/>
            <a:ext cx="5556337" cy="4105862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2" name="Espaço Reservado para Rodapé 6">
            <a:extLst>
              <a:ext uri="{FF2B5EF4-FFF2-40B4-BE49-F238E27FC236}">
                <a16:creationId xmlns:a16="http://schemas.microsoft.com/office/drawing/2014/main" id="{AC139694-9F99-31C2-55F4-97352AC17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25851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0" y="227339"/>
            <a:ext cx="12192000" cy="4490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 dirty="0"/>
          </a:p>
        </p:txBody>
      </p:sp>
      <p:sp>
        <p:nvSpPr>
          <p:cNvPr id="2" name="Espaço Reservado para Rodapé 6">
            <a:extLst>
              <a:ext uri="{FF2B5EF4-FFF2-40B4-BE49-F238E27FC236}">
                <a16:creationId xmlns:a16="http://schemas.microsoft.com/office/drawing/2014/main" id="{06CE86BF-69A5-11B8-5D12-BBCF1CCEEB5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pic>
        <p:nvPicPr>
          <p:cNvPr id="3" name="Picture 2" descr="Logo -  IMA">
            <a:extLst>
              <a:ext uri="{FF2B5EF4-FFF2-40B4-BE49-F238E27FC236}">
                <a16:creationId xmlns:a16="http://schemas.microsoft.com/office/drawing/2014/main" id="{BA5922FC-AE74-AE7E-6D17-3C7FA61900F2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68" r="8915" b="7246"/>
          <a:stretch/>
        </p:blipFill>
        <p:spPr bwMode="auto">
          <a:xfrm>
            <a:off x="10129117" y="5731347"/>
            <a:ext cx="1983712" cy="944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Espaço Reservado para Rodapé 6">
            <a:extLst>
              <a:ext uri="{FF2B5EF4-FFF2-40B4-BE49-F238E27FC236}">
                <a16:creationId xmlns:a16="http://schemas.microsoft.com/office/drawing/2014/main" id="{FAF8E79B-B97E-2058-7AD6-8E6BF2A9C0FC}"/>
              </a:ext>
            </a:extLst>
          </p:cNvPr>
          <p:cNvSpPr txBox="1">
            <a:spLocks/>
          </p:cNvSpPr>
          <p:nvPr userDrawn="1"/>
        </p:nvSpPr>
        <p:spPr>
          <a:xfrm>
            <a:off x="79171" y="5847405"/>
            <a:ext cx="9807575" cy="7127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algn="ctr" rtl="0" eaLnBrk="1" fontAlgn="auto" hangingPunct="1">
              <a:spcBef>
                <a:spcPts val="0"/>
              </a:spcBef>
              <a:spcAft>
                <a:spcPts val="0"/>
              </a:spcAft>
              <a:defRPr lang="pt-BR" sz="1600" b="1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algn="r">
              <a:defRPr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32831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ogo -  IMA">
            <a:extLst>
              <a:ext uri="{FF2B5EF4-FFF2-40B4-BE49-F238E27FC236}">
                <a16:creationId xmlns:a16="http://schemas.microsoft.com/office/drawing/2014/main" id="{2CF8FE94-18D7-E3CA-3DBE-B86DC9E3A9C2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68" r="8915" b="7246"/>
          <a:stretch/>
        </p:blipFill>
        <p:spPr bwMode="auto">
          <a:xfrm>
            <a:off x="10129117" y="5731347"/>
            <a:ext cx="1983712" cy="944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039F950E-426A-0208-3CCA-19F2D395DD34}"/>
              </a:ext>
            </a:extLst>
          </p:cNvPr>
          <p:cNvSpPr/>
          <p:nvPr userDrawn="1"/>
        </p:nvSpPr>
        <p:spPr>
          <a:xfrm>
            <a:off x="0" y="5845215"/>
            <a:ext cx="9861630" cy="3703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Espaço Reservado para Rodapé 6">
            <a:extLst>
              <a:ext uri="{FF2B5EF4-FFF2-40B4-BE49-F238E27FC236}">
                <a16:creationId xmlns:a16="http://schemas.microsoft.com/office/drawing/2014/main" id="{5FBC11F5-AC4A-02BC-B857-F19A0F9A389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0" y="6215605"/>
            <a:ext cx="9807575" cy="37252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75627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radecimentos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>
            <a:extLst>
              <a:ext uri="{FF2B5EF4-FFF2-40B4-BE49-F238E27FC236}">
                <a16:creationId xmlns:a16="http://schemas.microsoft.com/office/drawing/2014/main" id="{65938B58-A01F-B3CE-BC92-2786D650634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5864225"/>
            <a:ext cx="10261600" cy="66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r>
              <a:rPr lang="pt-BR" altLang="pt-BR" sz="1200" b="1" dirty="0">
                <a:solidFill>
                  <a:srgbClr val="7F7F7F"/>
                </a:solidFill>
                <a:latin typeface="Arial" panose="020B0604020202020204" pitchFamily="34" charset="0"/>
              </a:rPr>
              <a:t>  Instituto de Macromoléculas Professora Eloisa Mano </a:t>
            </a:r>
            <a:r>
              <a:rPr lang="pt-BR" altLang="pt-BR" sz="1200" dirty="0">
                <a:solidFill>
                  <a:srgbClr val="7F7F7F"/>
                </a:solidFill>
                <a:latin typeface="Arial" panose="020B0604020202020204" pitchFamily="34" charset="0"/>
              </a:rPr>
              <a:t>–</a:t>
            </a:r>
            <a:r>
              <a:rPr lang="pt-BR" altLang="pt-BR" sz="1400" dirty="0">
                <a:solidFill>
                  <a:srgbClr val="7F7F7F"/>
                </a:solidFill>
                <a:latin typeface="Arial" panose="020B0604020202020204" pitchFamily="34" charset="0"/>
              </a:rPr>
              <a:t> </a:t>
            </a:r>
            <a:r>
              <a:rPr lang="pt-BR" altLang="pt-BR" sz="1200" b="1" dirty="0">
                <a:solidFill>
                  <a:srgbClr val="7F7F7F"/>
                </a:solidFill>
                <a:latin typeface="Arial" panose="020B0604020202020204" pitchFamily="34" charset="0"/>
              </a:rPr>
              <a:t>Universidade Federal do Rio de Janeiro</a:t>
            </a:r>
          </a:p>
          <a:p>
            <a:pPr algn="r" eaLnBrk="1" hangingPunct="1"/>
            <a:r>
              <a:rPr lang="pt-BR" altLang="pt-BR" sz="1100" b="1" dirty="0">
                <a:solidFill>
                  <a:srgbClr val="A6A6A6"/>
                </a:solidFill>
                <a:latin typeface="Arial" panose="020B0604020202020204" pitchFamily="34" charset="0"/>
              </a:rPr>
              <a:t>Av. Horácio Macedo, 2030 . Centro de Tecnologia . Bloco J . Cidade Universitária . CEP 21941-598</a:t>
            </a:r>
          </a:p>
          <a:p>
            <a:pPr algn="r" eaLnBrk="1" hangingPunct="1"/>
            <a:r>
              <a:rPr lang="pt-BR" altLang="pt-BR" sz="1100" b="1" dirty="0">
                <a:solidFill>
                  <a:srgbClr val="A6A6A6"/>
                </a:solidFill>
                <a:latin typeface="Arial" panose="020B0604020202020204" pitchFamily="34" charset="0"/>
              </a:rPr>
              <a:t>Rio de Janeiro, RJ . Brasil. </a:t>
            </a:r>
            <a:r>
              <a:rPr lang="pt-BR" altLang="pt-BR" sz="1100" b="1" dirty="0">
                <a:solidFill>
                  <a:schemeClr val="bg2"/>
                </a:solidFill>
                <a:latin typeface="Arial" panose="020B0604020202020204" pitchFamily="34" charset="0"/>
              </a:rPr>
              <a:t>. </a:t>
            </a:r>
            <a:r>
              <a:rPr lang="pt-BR" altLang="pt-BR" sz="1200" b="1" dirty="0" err="1">
                <a:solidFill>
                  <a:srgbClr val="404040"/>
                </a:solidFill>
                <a:latin typeface="Arial" panose="020B0604020202020204" pitchFamily="34" charset="0"/>
              </a:rPr>
              <a:t>www.ima.ufrj.br</a:t>
            </a:r>
            <a:endParaRPr lang="pt-BR" altLang="pt-BR" sz="1200" b="1" dirty="0">
              <a:solidFill>
                <a:srgbClr val="404040"/>
              </a:solidFill>
              <a:latin typeface="Arial" panose="020B0604020202020204" pitchFamily="34" charset="0"/>
            </a:endParaRPr>
          </a:p>
        </p:txBody>
      </p:sp>
      <p:sp>
        <p:nvSpPr>
          <p:cNvPr id="3" name="Text Box 9">
            <a:extLst>
              <a:ext uri="{FF2B5EF4-FFF2-40B4-BE49-F238E27FC236}">
                <a16:creationId xmlns:a16="http://schemas.microsoft.com/office/drawing/2014/main" id="{CBDB333C-3F6E-7AD2-81D4-8C2AAC70789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666038" y="1246188"/>
            <a:ext cx="36845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r>
              <a:rPr lang="pt-BR" altLang="pt-BR" sz="2800" b="1" u="sng">
                <a:solidFill>
                  <a:srgbClr val="178FB9"/>
                </a:solidFill>
                <a:latin typeface="Arial" panose="020B0604020202020204" pitchFamily="34" charset="0"/>
              </a:rPr>
              <a:t>AGRADECIMENTOS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10"/>
          </p:nvPr>
        </p:nvSpPr>
        <p:spPr>
          <a:xfrm>
            <a:off x="3860801" y="2147888"/>
            <a:ext cx="7489371" cy="3482975"/>
          </a:xfrm>
        </p:spPr>
        <p:txBody>
          <a:bodyPr>
            <a:normAutofit/>
          </a:bodyPr>
          <a:lstStyle>
            <a:lvl1pPr marL="0" marR="0" indent="0" algn="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 lang="pt-BR" sz="1400" b="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pt-BR"/>
              <a:t>Edit Master text styles</a:t>
            </a:r>
          </a:p>
        </p:txBody>
      </p:sp>
      <p:pic>
        <p:nvPicPr>
          <p:cNvPr id="4" name="Picture 2" descr="Logo -  IMA">
            <a:extLst>
              <a:ext uri="{FF2B5EF4-FFF2-40B4-BE49-F238E27FC236}">
                <a16:creationId xmlns:a16="http://schemas.microsoft.com/office/drawing/2014/main" id="{990B8819-4C01-D37E-925B-5708E386D404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33" r="8915" b="7246"/>
          <a:stretch/>
        </p:blipFill>
        <p:spPr bwMode="auto">
          <a:xfrm>
            <a:off x="10261599" y="5731347"/>
            <a:ext cx="1851229" cy="944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292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0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>
            <a:extLst>
              <a:ext uri="{FF2B5EF4-FFF2-40B4-BE49-F238E27FC236}">
                <a16:creationId xmlns:a16="http://schemas.microsoft.com/office/drawing/2014/main" id="{BB690143-6509-D771-0A79-FF31A425A4A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227013"/>
            <a:ext cx="12192000" cy="449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1027" name="Espaço Reservado para Texto 2">
            <a:extLst>
              <a:ext uri="{FF2B5EF4-FFF2-40B4-BE49-F238E27FC236}">
                <a16:creationId xmlns:a16="http://schemas.microsoft.com/office/drawing/2014/main" id="{E033A236-D9E1-9180-1566-8BEE6D92632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876300"/>
            <a:ext cx="10515600" cy="488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9" name="Espaço Reservado para Rodapé 6">
            <a:extLst>
              <a:ext uri="{FF2B5EF4-FFF2-40B4-BE49-F238E27FC236}">
                <a16:creationId xmlns:a16="http://schemas.microsoft.com/office/drawing/2014/main" id="{F12DF1A8-AB17-97FD-7B34-4E7126777B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0" y="6298195"/>
            <a:ext cx="9807575" cy="2899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lang="pt-BR" sz="1200" b="1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pt-BR" altLang="pt-BR" dirty="0"/>
              <a:t>UTILIZAÇÃO DE BIOATIVOS DO TOMATE NO DESENVOLVIMENTO DE NUTRACÊUTICOS COM PROPRIEDADES FUNCIONAIS</a:t>
            </a:r>
            <a:endParaRPr lang="pt-BR" dirty="0"/>
          </a:p>
          <a:p>
            <a:pPr>
              <a:defRPr/>
            </a:pPr>
            <a:endParaRPr lang="pt-BR" dirty="0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C49671C4-3052-F50C-24EA-69D8DDA45783}"/>
              </a:ext>
            </a:extLst>
          </p:cNvPr>
          <p:cNvSpPr/>
          <p:nvPr userDrawn="1"/>
        </p:nvSpPr>
        <p:spPr>
          <a:xfrm>
            <a:off x="0" y="5845215"/>
            <a:ext cx="9861630" cy="3703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6" r:id="rId8"/>
  </p:sldLayoutIdLst>
  <p:hf sldNum="0" hdr="0" ftr="0" dt="0"/>
  <p:txStyles>
    <p:titleStyle>
      <a:lvl1pPr algn="ctr" rtl="0" fontAlgn="base">
        <a:lnSpc>
          <a:spcPct val="90000"/>
        </a:lnSpc>
        <a:spcBef>
          <a:spcPct val="0"/>
        </a:spcBef>
        <a:spcAft>
          <a:spcPct val="0"/>
        </a:spcAft>
        <a:defRPr lang="pt-BR" sz="2400" b="1" u="sng" kern="1200" dirty="0">
          <a:solidFill>
            <a:srgbClr val="178FB9"/>
          </a:solidFill>
          <a:latin typeface="Arial" panose="020B0604020202020204" pitchFamily="34" charset="0"/>
          <a:ea typeface="+mn-ea"/>
          <a:cs typeface="+mn-cs"/>
        </a:defRPr>
      </a:lvl1pPr>
      <a:lvl2pPr algn="ctr" rtl="0" fontAlgn="base">
        <a:lnSpc>
          <a:spcPct val="90000"/>
        </a:lnSpc>
        <a:spcBef>
          <a:spcPct val="0"/>
        </a:spcBef>
        <a:spcAft>
          <a:spcPct val="0"/>
        </a:spcAft>
        <a:defRPr sz="2400" b="1" u="sng">
          <a:solidFill>
            <a:srgbClr val="178FB9"/>
          </a:solidFill>
          <a:latin typeface="Arial" panose="020B0604020202020204" pitchFamily="34" charset="0"/>
        </a:defRPr>
      </a:lvl2pPr>
      <a:lvl3pPr algn="ctr" rtl="0" fontAlgn="base">
        <a:lnSpc>
          <a:spcPct val="90000"/>
        </a:lnSpc>
        <a:spcBef>
          <a:spcPct val="0"/>
        </a:spcBef>
        <a:spcAft>
          <a:spcPct val="0"/>
        </a:spcAft>
        <a:defRPr sz="2400" b="1" u="sng">
          <a:solidFill>
            <a:srgbClr val="178FB9"/>
          </a:solidFill>
          <a:latin typeface="Arial" panose="020B0604020202020204" pitchFamily="34" charset="0"/>
        </a:defRPr>
      </a:lvl3pPr>
      <a:lvl4pPr algn="ctr" rtl="0" fontAlgn="base">
        <a:lnSpc>
          <a:spcPct val="90000"/>
        </a:lnSpc>
        <a:spcBef>
          <a:spcPct val="0"/>
        </a:spcBef>
        <a:spcAft>
          <a:spcPct val="0"/>
        </a:spcAft>
        <a:defRPr sz="2400" b="1" u="sng">
          <a:solidFill>
            <a:srgbClr val="178FB9"/>
          </a:solidFill>
          <a:latin typeface="Arial" panose="020B0604020202020204" pitchFamily="34" charset="0"/>
        </a:defRPr>
      </a:lvl4pPr>
      <a:lvl5pPr algn="ctr" rtl="0" fontAlgn="base">
        <a:lnSpc>
          <a:spcPct val="90000"/>
        </a:lnSpc>
        <a:spcBef>
          <a:spcPct val="0"/>
        </a:spcBef>
        <a:spcAft>
          <a:spcPct val="0"/>
        </a:spcAft>
        <a:defRPr sz="2400" b="1" u="sng">
          <a:solidFill>
            <a:srgbClr val="178FB9"/>
          </a:solidFill>
          <a:latin typeface="Arial" panose="020B0604020202020204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2400" b="1" u="sng">
          <a:solidFill>
            <a:srgbClr val="178FB9"/>
          </a:solidFill>
          <a:latin typeface="Arial" panose="020B0604020202020204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2400" b="1" u="sng">
          <a:solidFill>
            <a:srgbClr val="178FB9"/>
          </a:solidFill>
          <a:latin typeface="Arial" panose="020B0604020202020204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2400" b="1" u="sng">
          <a:solidFill>
            <a:srgbClr val="178FB9"/>
          </a:solidFill>
          <a:latin typeface="Arial" panose="020B0604020202020204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2400" b="1" u="sng">
          <a:solidFill>
            <a:srgbClr val="178FB9"/>
          </a:solidFill>
          <a:latin typeface="Arial" panose="020B060402020202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57A75D-AF6B-993E-CEEA-5E903344AD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42DFFA0-6212-759D-9F66-1C15BC52DE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54297B4-DC5F-59AE-0A28-B98BD513340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02649A4-C644-CEF2-BE8F-4D70716C3D9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5691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B8AA9F-5988-4BF8-B558-F7CB06638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590042F-F745-49A5-A9A2-ED6350B5B9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475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>
            <a:extLst>
              <a:ext uri="{FF2B5EF4-FFF2-40B4-BE49-F238E27FC236}">
                <a16:creationId xmlns:a16="http://schemas.microsoft.com/office/drawing/2014/main" id="{7DD90DC3-AA3F-E1C9-D380-9B9931E549E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75674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elo_IMA.potx" id="{916EB533-BFB2-441D-AECB-25D4131890B2}" vid="{429A5677-DA90-4DC0-B738-108C2F98FF1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1428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</vt:vector>
  </TitlesOfParts>
  <Company>GPlat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Gabriel Platenik</dc:creator>
  <cp:lastModifiedBy>projeto</cp:lastModifiedBy>
  <cp:revision>23</cp:revision>
  <dcterms:created xsi:type="dcterms:W3CDTF">2014-10-03T21:31:28Z</dcterms:created>
  <dcterms:modified xsi:type="dcterms:W3CDTF">2023-07-13T03:18:34Z</dcterms:modified>
</cp:coreProperties>
</file>