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C772A-9F6C-3EF8-7AC3-2C68B93E9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BB5584-7668-9DBD-2BEC-ABD1C6176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37C050-2CE8-FA1D-11D9-20EE9EF3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EA02-FFCD-41D9-A976-5D8E8FBDF142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95BD1D-5BCF-153C-FCF2-640C9749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12F547-DD6C-A113-CC9C-239944A04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5176-D2D7-4F74-89B3-A586165A9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36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7CF248-29EA-388B-A4EB-3302173D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F732D13-2418-F4EF-386C-FFBFE7571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E2B12B-01D3-485C-1E53-C4FB90A72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EA02-FFCD-41D9-A976-5D8E8FBDF142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C1A7ED-6999-C14F-F627-AA5BE9AE3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2C8119-5ADF-8317-24EF-5420B2C7A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5176-D2D7-4F74-89B3-A586165A9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231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23A67E-F2C9-FB57-5787-F6A491D67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E929141-71FF-90A5-E77B-296DF6056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A8CF7E-5A78-D772-F60E-E685D7912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EA02-FFCD-41D9-A976-5D8E8FBDF142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AB07DF-CCA8-8DB0-3F62-13BC24049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550D8-B24A-43F8-743A-66AF8BACA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5176-D2D7-4F74-89B3-A586165A9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55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5D1B1-E59B-7710-574F-FA775FC1D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0C1D99-CA51-03F9-9B55-85C7BD287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065FCA-3E9F-1C7B-BAFA-764AD5149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EA02-FFCD-41D9-A976-5D8E8FBDF142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16DB6D-077D-3595-EB37-A6212A464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A2630B-4250-808C-FA29-B5A5AA06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5176-D2D7-4F74-89B3-A586165A9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70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F6ABE5-2DCF-3646-8E6E-1A68FE049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52DBD7-2D82-1ED2-0BC1-8F9E80ADF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89810E-5839-A89E-4C20-0B5C14EB2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EA02-FFCD-41D9-A976-5D8E8FBDF142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99F812-2F39-85FB-4584-82BF0DB87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DFE9E1-D63F-0294-F553-E86878125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5176-D2D7-4F74-89B3-A586165A9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84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D44879-9809-9987-5FD7-7491B3AAE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8F7E43-2E71-A7B3-0CA9-EDDB36302B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77DF72E-480F-7953-2C59-6350A760A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7604B9D-974D-056E-D940-52B3928A2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EA02-FFCD-41D9-A976-5D8E8FBDF142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7411EFC-2234-18B3-D068-7B9586AF1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9AB2121-CC5C-9A54-E2BE-BB93863F1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5176-D2D7-4F74-89B3-A586165A9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635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21970-C2A3-5F04-8E07-7CCD4A5FD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69E648-CADB-F9FD-CA09-65852A91F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E72AC34-7914-FD47-8EA4-6FDAA727C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F4794CC-6B4A-2BD6-533C-EC6A61D03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EF33245-0009-81FA-D3D8-D4F30E551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E788EA2-7DD6-E7B5-E5BA-40625DFFD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EA02-FFCD-41D9-A976-5D8E8FBDF142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910E93C-0F27-BA3E-13A6-EA6EA8919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BC8FDFD-F1EA-024B-A93F-E86051118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5176-D2D7-4F74-89B3-A586165A9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18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71CD55-7F52-E07A-2037-EF89335BC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D17CEB4-3368-BBC9-C38D-CF3F17848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EA02-FFCD-41D9-A976-5D8E8FBDF142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7F5613E-D63E-DF6D-3580-D43190384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CD9371-12CC-7E35-85BB-F3FA1CE3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5176-D2D7-4F74-89B3-A586165A9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23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8BC4CC2-5D7A-E0CB-0251-2042DF56A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EA02-FFCD-41D9-A976-5D8E8FBDF142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0E36D1C-2F79-FD88-4F16-956F2F9C4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EA863B7-7796-9F96-E724-8C9C28028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5176-D2D7-4F74-89B3-A586165A9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94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992121-8F5F-BCD0-257C-27351F0B4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37C187-F148-F21C-EAB4-BA3648356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A5BF67C-E692-CB23-C026-826B7D825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42104EE-F2E8-1CCE-43E0-3A5BFA90A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EA02-FFCD-41D9-A976-5D8E8FBDF142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40E937C-B76D-BC18-D1DB-78E60510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71D1E8A-A911-7124-DF28-557042F17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5176-D2D7-4F74-89B3-A586165A9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38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B8FD67-621F-0569-31A9-F23313457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439D572-1FC8-A9F7-AFBA-AEDF335363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AABB8F5-0583-03A4-460C-651350C5D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7B64C49-13DD-E4D4-E47B-3573A057E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EA02-FFCD-41D9-A976-5D8E8FBDF142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C4EE86A-70A2-1D49-04E4-6DB18A8BF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9126E03-E7B9-CC36-3B8A-D6B2CF20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5176-D2D7-4F74-89B3-A586165A9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47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BB380E0-11BF-FA22-DB2C-7FD665222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0022CBF-1EF0-C107-E56D-DC9DACA21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68A1C7-86D3-9A53-E797-5C7005A08A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01EA02-FFCD-41D9-A976-5D8E8FBDF142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1AFCC2-4D7B-6DF0-B135-02F8B9315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1987CF-CFD9-FEDA-CD5D-E5BD57C348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1A5176-D2D7-4F74-89B3-A586165A9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712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os@ima.ufrj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1855EDC-D582-67C9-099B-190C750A8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5C4A4CE-AC3E-9C19-0ED0-D778C78A30F3}"/>
              </a:ext>
            </a:extLst>
          </p:cNvPr>
          <p:cNvSpPr txBox="1"/>
          <p:nvPr/>
        </p:nvSpPr>
        <p:spPr>
          <a:xfrm>
            <a:off x="1804218" y="1024262"/>
            <a:ext cx="8583563" cy="608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TÍTULO DO RESUMO PARA A SEMANA NACIONAL DE NANOTECNOLOGIA E NANOCIÊNCIAS E SEMANA DENANOTECNOLOGIA (TODO EM LETRAS MAIÚSCULAS)</a:t>
            </a:r>
            <a:endParaRPr lang="pt-BR" sz="16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2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Fulano de Ta</a:t>
            </a:r>
            <a:r>
              <a:rPr lang="pt-B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(1); Cicrano de Tal (2); Beltrano de Tal (1,2)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 fontAlgn="base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B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Instituição Um, Cidade, País; Instituição Dois, Cidade, País</a:t>
            </a:r>
            <a:endParaRPr lang="pt-BR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e-mail.do.submissor@e-mail.com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 é o </a:t>
            </a:r>
            <a:r>
              <a:rPr lang="pt-BR" sz="1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pt-B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 a submissão de resumos para a Semana Nacional de Nanotecnologia e Nanociência 2024 (SNNN-2024) e 16ª Semana de Nanotecnologia que devem ser submetidos ao e-mail </a:t>
            </a:r>
            <a:r>
              <a:rPr lang="pt-BR" sz="1200" b="1" dirty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snnn</a:t>
            </a:r>
            <a:r>
              <a:rPr lang="pt-BR" sz="1200" b="1" u="none" strike="noStrike" dirty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@ima.ufrj.br</a:t>
            </a:r>
            <a:r>
              <a:rPr lang="pt-B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As regras de formatação são apresentadas a seguir. O resumo deve ser preferentemente inédito. Sua redação deve ser em língua portuguesa ou inglesa. O título do resumo, que deve conter a ideia precisa do conteúdo, deve ser escrito em fonte </a:t>
            </a:r>
            <a:r>
              <a:rPr lang="pt-BR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  <a:r>
              <a:rPr lang="pt-B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maiúsculas, tamanho 12 e centralizado. Os nomes dos autores devem estar na ordem correta (sem inversões) e centralizado, com a afiliação, cidade e país, em fonte </a:t>
            </a:r>
            <a:r>
              <a:rPr lang="pt-BR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  <a:r>
              <a:rPr lang="pt-B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maiúscula, tamanho 12, também centralizadas. O nome do autor que submeteu o trabalho deve estar </a:t>
            </a:r>
            <a:r>
              <a:rPr lang="pt-BR" sz="12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sublinhado</a:t>
            </a:r>
            <a:r>
              <a:rPr lang="pt-B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seu e-mail deve ser inserido logo após todas as afiliações, centralizado. O Resumo deve conter no máximo 250 palavras em fonte </a:t>
            </a:r>
            <a:r>
              <a:rPr lang="pt-BR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  <a:r>
              <a:rPr lang="pt-B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minúscula, tamanho 12 e justificado. Nomes científicos e palavras estrangeiras devem ser formatados em </a:t>
            </a:r>
            <a:r>
              <a:rPr lang="pt-BR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itálico</a:t>
            </a:r>
            <a:r>
              <a:rPr lang="pt-B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Toda está página do resumo deve estar em espaçamento simples. Deve conter de três a cinco palavras-chaves. 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Palavras-chaves</a:t>
            </a:r>
            <a:r>
              <a:rPr lang="pt-B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modelo; resumo; </a:t>
            </a:r>
            <a:r>
              <a:rPr lang="pt-BR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pt-B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expressão chave; nanotecnologia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8292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Marina Mendes Ortiz</dc:creator>
  <cp:lastModifiedBy>Marina Mendes Ortiz</cp:lastModifiedBy>
  <cp:revision>4</cp:revision>
  <dcterms:created xsi:type="dcterms:W3CDTF">2024-05-23T18:34:52Z</dcterms:created>
  <dcterms:modified xsi:type="dcterms:W3CDTF">2024-05-23T19:11:27Z</dcterms:modified>
</cp:coreProperties>
</file>