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8C"/>
    <a:srgbClr val="0092BD"/>
    <a:srgbClr val="05414D"/>
    <a:srgbClr val="00006A"/>
    <a:srgbClr val="EBEBEB"/>
    <a:srgbClr val="FF7300"/>
    <a:srgbClr val="FB7300"/>
    <a:srgbClr val="00335A"/>
    <a:srgbClr val="053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BC79C-C947-B88B-2C7F-BBBD03394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88790A-11CA-A328-B147-5719741F8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96EE3C-2E72-D423-E182-84D15F88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8B6F70-9084-287B-C2E9-C5691E6EE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C22BBF-10EE-EB37-A4B6-BAFE81A8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47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03D1F-0612-7E4A-CE85-17806268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B925BFE-B64E-45D7-F8FE-6A61C301E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588446-B010-083D-9C0C-62EA8201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88B5D3-013D-2F55-5B8B-EFF48DC3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0BABEC-3EF0-47EA-4820-A1049312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26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CF7283-3766-40AF-9FC6-3830008F1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B7F05A-E068-BC89-3375-44CC3854E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9F9C8A-4F7C-2A7A-C844-58F1CD87A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885FD9-0E51-4467-FAF0-EC1DD3BA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2EC22D-4E83-2B3A-62BC-F12C59A4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27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B95270-F0B4-0C28-6878-8193920B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B7CD18-0110-9B65-908A-37FF2807B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A45DCA-5FBB-6AD7-9128-5D36CF28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620F85-246B-C2C4-5EEC-D1656842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832123-80EA-0404-D302-401F56D5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3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07ACA-7260-B535-AACB-60EB05FE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A89EB1-A5F3-EBBD-87C1-6B5048D60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506B49-B307-73FA-5FAB-608F343B8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1E9007-E3FC-D69A-6FB2-BF55FAE3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D05C09-CD7A-CCD5-374D-B8488247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77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8EDC2-6F00-332C-F2ED-A650A4D9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6FA8B0-158A-8A70-CC79-AC648C85A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4970810-29DB-1108-E711-4F7679464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63A5526-4295-D8BF-D680-B64ACAA28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61F0BE-B498-5707-89D9-82C62CACA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756837-978D-00AF-C30E-1C9C1EB0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39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4EE5F-0E44-DC8E-F8D5-AC18D194E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BFEF9B6-43AD-054E-10F8-E5F0E5EA0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900B92F-E162-4944-5DD2-8CBE47D58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8E58A2B-0460-EA49-5268-DF8250D660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005860A-5647-AB62-FE40-80B53B069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3D5D58-5AB5-0A27-F98A-0524DAF68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45A7C93-8EAD-E71E-A80B-220005D10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9301153-2E70-9048-44C4-C2F90C7C9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31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8F7AA-F4FA-0A6C-B4BB-4AD33D954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420554B-9028-6B3A-A9E5-35F241C87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9AA2E5E-D5DB-F33B-D35C-A5A724536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D48AF0-083F-F53F-30C8-269E09B9F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98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8C1AB7-A8A4-8FF1-62B3-1D687C65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3A1847C-A510-1EA5-A411-6C9198591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3F105EB-2BB5-46D3-17C3-5EA1738C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12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CB84A6-2F15-AEA8-143F-6542B557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187EE9-EC7A-9598-5B9A-FA138260A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979B1F-4AFD-EA3D-9BCD-5760AC2DF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72F462-08F8-5518-9F1E-ECAEA98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210D37-65A3-A279-1CDB-6E97C19C2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0E03A9-2DE1-DF65-AD60-EF300EFB2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56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125F9-CF1A-6D65-AE5E-6158838C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EE544D6-15D1-28CE-E753-F86B2BE27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FB2547-2203-BD7B-E0D9-3C415C936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37FD2F-DF4D-ACD4-7C91-ECAA8940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19DD5B-00B1-AEC5-6A7F-B3622D707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5A3D54-467A-722A-0FCD-F9AEE23F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73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F41EF9E-B0FF-E98D-07F6-0F5A65BE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F6DC4C-414E-124D-6B2E-13B64715B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768D59-782A-6424-24E9-DD970B46B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5AC4-1D44-42E3-BAEF-4389C52746C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B66BD7-39E1-E8B6-3C6C-10B0724EA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B26EBF-2C5F-8636-7598-AC895B0D4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41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14B13017-6953-D570-CC38-6CD1529EE184}"/>
              </a:ext>
            </a:extLst>
          </p:cNvPr>
          <p:cNvSpPr txBox="1"/>
          <p:nvPr/>
        </p:nvSpPr>
        <p:spPr>
          <a:xfrm>
            <a:off x="2943367" y="1342551"/>
            <a:ext cx="63052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5E8C"/>
                </a:solidFill>
                <a:latin typeface="Montserrat" panose="02000505000000020004" pitchFamily="2" charset="0"/>
              </a:rPr>
              <a:t>Título da apresentação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66F27452-75DB-2545-BAB0-1D5CF2F74A29}"/>
              </a:ext>
            </a:extLst>
          </p:cNvPr>
          <p:cNvSpPr txBox="1"/>
          <p:nvPr/>
        </p:nvSpPr>
        <p:spPr>
          <a:xfrm>
            <a:off x="1351128" y="3547451"/>
            <a:ext cx="90894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Lorem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ipsum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dolor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sit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amet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,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consectetur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adipiscing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elit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. Ut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viverra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vitae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velit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sit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amet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porta.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Vestibulum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sit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amet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pharetra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diam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. Ut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venenatis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dapibus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pretium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.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Suspendisse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metus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ex,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dignissim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nec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tortor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ut,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malesuada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accumsan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enim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.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Aliquam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sit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amet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augue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sit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amet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tortor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mollis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fringilla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.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Duis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nec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mi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eget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massa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malesuada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placerat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lacinia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nec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purus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.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Nullam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scelerisque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vel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libero id porta.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Donec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interdum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viverra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neque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sit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amet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ullamcorper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. Nunc non massa non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tortor</a:t>
            </a:r>
            <a:r>
              <a:rPr lang="pt-BR" sz="2000" b="0" i="0" dirty="0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05E8C"/>
                </a:solidFill>
                <a:effectLst/>
                <a:latin typeface="Montserrat" panose="02000505000000020004" pitchFamily="2" charset="0"/>
              </a:rPr>
              <a:t>maximus</a:t>
            </a:r>
            <a:endParaRPr lang="pt-BR" sz="2000" dirty="0">
              <a:solidFill>
                <a:srgbClr val="005E8C"/>
              </a:solidFill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627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Pamela Gonçalo</dc:creator>
  <cp:lastModifiedBy>Pamela Gonçalo</cp:lastModifiedBy>
  <cp:revision>5</cp:revision>
  <dcterms:created xsi:type="dcterms:W3CDTF">2023-04-14T17:56:33Z</dcterms:created>
  <dcterms:modified xsi:type="dcterms:W3CDTF">2023-08-15T18:23:56Z</dcterms:modified>
</cp:coreProperties>
</file>